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4"/>
  </p:notesMasterIdLst>
  <p:sldIdLst>
    <p:sldId id="256" r:id="rId2"/>
    <p:sldId id="258" r:id="rId3"/>
  </p:sldIdLst>
  <p:sldSz cx="9144000" cy="6858000" type="screen4x3"/>
  <p:notesSz cx="6858000" cy="9144000"/>
  <p:defaultTextStyle>
    <a:defPPr>
      <a:defRPr lang="es-S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Estilo medio 2 - Énfasis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D5ABB26-0587-4C30-8999-92F81FD0307C}" styleName="Sin estilo ni cuadrícul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74C1A8A3-306A-4EB7-A6B1-4F7E0EB9C5D6}" styleName="Estilo medio 3 - Énfasis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E3FDE45-AF77-4B5C-9715-49D594BDF05E}" styleName="Estilo claro 1 - Acento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0502" autoAdjust="0"/>
  </p:normalViewPr>
  <p:slideViewPr>
    <p:cSldViewPr>
      <p:cViewPr>
        <p:scale>
          <a:sx n="90" d="100"/>
          <a:sy n="90" d="100"/>
        </p:scale>
        <p:origin x="-918" y="3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SV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589EEFD-4B56-4989-9A26-3BDFB7454B3B}" type="datetimeFigureOut">
              <a:rPr lang="es-SV" smtClean="0"/>
              <a:pPr/>
              <a:t>23/06/2016</a:t>
            </a:fld>
            <a:endParaRPr lang="es-SV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SV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SV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37AD92-F2D5-4DB7-8742-1AECE7BB02A8}" type="slidenum">
              <a:rPr lang="es-SV" smtClean="0"/>
              <a:pPr/>
              <a:t>‹Nº›</a:t>
            </a:fld>
            <a:endParaRPr lang="es-SV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SV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37AD92-F2D5-4DB7-8742-1AECE7BB02A8}" type="slidenum">
              <a:rPr lang="es-SV" smtClean="0"/>
              <a:pPr/>
              <a:t>2</a:t>
            </a:fld>
            <a:endParaRPr lang="es-SV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38653-B494-4C2E-90C4-531E4721777A}" type="datetimeFigureOut">
              <a:rPr lang="es-SV" smtClean="0"/>
              <a:pPr/>
              <a:t>23/06/2016</a:t>
            </a:fld>
            <a:endParaRPr lang="es-SV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339786-25DA-4207-80AD-F8538F1E596F}" type="slidenum">
              <a:rPr lang="es-SV" smtClean="0"/>
              <a:pPr/>
              <a:t>‹Nº›</a:t>
            </a:fld>
            <a:endParaRPr lang="es-SV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38653-B494-4C2E-90C4-531E4721777A}" type="datetimeFigureOut">
              <a:rPr lang="es-SV" smtClean="0"/>
              <a:pPr/>
              <a:t>23/06/2016</a:t>
            </a:fld>
            <a:endParaRPr lang="es-SV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339786-25DA-4207-80AD-F8538F1E596F}" type="slidenum">
              <a:rPr lang="es-SV" smtClean="0"/>
              <a:pPr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38653-B494-4C2E-90C4-531E4721777A}" type="datetimeFigureOut">
              <a:rPr lang="es-SV" smtClean="0"/>
              <a:pPr/>
              <a:t>23/06/2016</a:t>
            </a:fld>
            <a:endParaRPr lang="es-SV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339786-25DA-4207-80AD-F8538F1E596F}" type="slidenum">
              <a:rPr lang="es-SV" smtClean="0"/>
              <a:pPr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38653-B494-4C2E-90C4-531E4721777A}" type="datetimeFigureOut">
              <a:rPr lang="es-SV" smtClean="0"/>
              <a:pPr/>
              <a:t>23/06/2016</a:t>
            </a:fld>
            <a:endParaRPr lang="es-SV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339786-25DA-4207-80AD-F8538F1E596F}" type="slidenum">
              <a:rPr lang="es-SV" smtClean="0"/>
              <a:pPr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38653-B494-4C2E-90C4-531E4721777A}" type="datetimeFigureOut">
              <a:rPr lang="es-SV" smtClean="0"/>
              <a:pPr/>
              <a:t>23/06/2016</a:t>
            </a:fld>
            <a:endParaRPr lang="es-SV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31339786-25DA-4207-80AD-F8538F1E596F}" type="slidenum">
              <a:rPr lang="es-SV" smtClean="0"/>
              <a:pPr/>
              <a:t>‹Nº›</a:t>
            </a:fld>
            <a:endParaRPr lang="es-SV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38653-B494-4C2E-90C4-531E4721777A}" type="datetimeFigureOut">
              <a:rPr lang="es-SV" smtClean="0"/>
              <a:pPr/>
              <a:t>23/06/2016</a:t>
            </a:fld>
            <a:endParaRPr lang="es-SV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339786-25DA-4207-80AD-F8538F1E596F}" type="slidenum">
              <a:rPr lang="es-SV" smtClean="0"/>
              <a:pPr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38653-B494-4C2E-90C4-531E4721777A}" type="datetimeFigureOut">
              <a:rPr lang="es-SV" smtClean="0"/>
              <a:pPr/>
              <a:t>23/06/2016</a:t>
            </a:fld>
            <a:endParaRPr lang="es-SV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339786-25DA-4207-80AD-F8538F1E596F}" type="slidenum">
              <a:rPr lang="es-SV" smtClean="0"/>
              <a:pPr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38653-B494-4C2E-90C4-531E4721777A}" type="datetimeFigureOut">
              <a:rPr lang="es-SV" smtClean="0"/>
              <a:pPr/>
              <a:t>23/06/2016</a:t>
            </a:fld>
            <a:endParaRPr lang="es-SV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339786-25DA-4207-80AD-F8538F1E596F}" type="slidenum">
              <a:rPr lang="es-SV" smtClean="0"/>
              <a:pPr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38653-B494-4C2E-90C4-531E4721777A}" type="datetimeFigureOut">
              <a:rPr lang="es-SV" smtClean="0"/>
              <a:pPr/>
              <a:t>23/06/2016</a:t>
            </a:fld>
            <a:endParaRPr lang="es-SV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339786-25DA-4207-80AD-F8538F1E596F}" type="slidenum">
              <a:rPr lang="es-SV" smtClean="0"/>
              <a:pPr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38653-B494-4C2E-90C4-531E4721777A}" type="datetimeFigureOut">
              <a:rPr lang="es-SV" smtClean="0"/>
              <a:pPr/>
              <a:t>23/06/2016</a:t>
            </a:fld>
            <a:endParaRPr lang="es-SV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339786-25DA-4207-80AD-F8538F1E596F}" type="slidenum">
              <a:rPr lang="es-SV" smtClean="0"/>
              <a:pPr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s-E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Haga clic en el icono para agregar una imagen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38653-B494-4C2E-90C4-531E4721777A}" type="datetimeFigureOut">
              <a:rPr lang="es-SV" smtClean="0"/>
              <a:pPr/>
              <a:t>23/06/2016</a:t>
            </a:fld>
            <a:endParaRPr lang="es-SV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339786-25DA-4207-80AD-F8538F1E596F}" type="slidenum">
              <a:rPr lang="es-SV" smtClean="0"/>
              <a:pPr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7EE38653-B494-4C2E-90C4-531E4721777A}" type="datetimeFigureOut">
              <a:rPr lang="es-SV" smtClean="0"/>
              <a:pPr/>
              <a:t>23/06/2016</a:t>
            </a:fld>
            <a:endParaRPr lang="es-SV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s-SV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31339786-25DA-4207-80AD-F8538F1E596F}" type="slidenum">
              <a:rPr lang="es-SV" smtClean="0"/>
              <a:pPr/>
              <a:t>‹Nº›</a:t>
            </a:fld>
            <a:endParaRPr lang="es-SV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467544" y="214290"/>
            <a:ext cx="8208912" cy="1342502"/>
          </a:xfrm>
        </p:spPr>
        <p:txBody>
          <a:bodyPr>
            <a:normAutofit fontScale="90000"/>
          </a:bodyPr>
          <a:lstStyle/>
          <a:p>
            <a:pPr algn="ctr"/>
            <a:r>
              <a:rPr lang="es-SV" sz="3200" dirty="0" smtClean="0">
                <a:solidFill>
                  <a:schemeClr val="tx1">
                    <a:lumMod val="95000"/>
                  </a:schemeClr>
                </a:solidFill>
                <a:latin typeface="Cooper Black" pitchFamily="18" charset="0"/>
              </a:rPr>
              <a:t>MIEMBROS DE LA JUNTA DIRECTIVA  </a:t>
            </a:r>
            <a:br>
              <a:rPr lang="es-SV" sz="3200" dirty="0" smtClean="0">
                <a:solidFill>
                  <a:schemeClr val="tx1">
                    <a:lumMod val="95000"/>
                  </a:schemeClr>
                </a:solidFill>
                <a:latin typeface="Cooper Black" pitchFamily="18" charset="0"/>
              </a:rPr>
            </a:br>
            <a:r>
              <a:rPr lang="es-SV" sz="3200" dirty="0" smtClean="0">
                <a:solidFill>
                  <a:schemeClr val="tx1">
                    <a:lumMod val="95000"/>
                  </a:schemeClr>
                </a:solidFill>
                <a:latin typeface="Cooper Black" pitchFamily="18" charset="0"/>
              </a:rPr>
              <a:t>quálitas compañía de seguros, s.a.</a:t>
            </a:r>
            <a:endParaRPr lang="es-SV" sz="3200" dirty="0">
              <a:solidFill>
                <a:schemeClr val="tx1">
                  <a:lumMod val="95000"/>
                </a:schemeClr>
              </a:solidFill>
              <a:latin typeface="Cooper Black" pitchFamily="18" charset="0"/>
            </a:endParaRPr>
          </a:p>
        </p:txBody>
      </p:sp>
      <p:graphicFrame>
        <p:nvGraphicFramePr>
          <p:cNvPr id="7" name="6 Tabla"/>
          <p:cNvGraphicFramePr>
            <a:graphicFrameLocks noGrp="1"/>
          </p:cNvGraphicFramePr>
          <p:nvPr/>
        </p:nvGraphicFramePr>
        <p:xfrm>
          <a:off x="539553" y="1988840"/>
          <a:ext cx="8073064" cy="3560387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149806"/>
                <a:gridCol w="2923258"/>
              </a:tblGrid>
              <a:tr h="39803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es-SV" sz="2200" b="1" kern="1200" cap="all" baseline="0" dirty="0" smtClean="0">
                          <a:ln w="6350"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127000" dist="200000" dir="2700000" algn="tl" rotWithShape="0">
                              <a:srgbClr val="000000">
                                <a:alpha val="30000"/>
                              </a:srgbClr>
                            </a:outerShdw>
                          </a:effectLst>
                          <a:latin typeface="Cooper Black" pitchFamily="18" charset="0"/>
                          <a:ea typeface="+mj-ea"/>
                          <a:cs typeface="+mj-cs"/>
                        </a:rPr>
                        <a:t>PROPIETARIOS</a:t>
                      </a:r>
                      <a:endParaRPr kumimoji="0" lang="es-SV" sz="2200" b="1" kern="1200" cap="all" baseline="0" dirty="0">
                        <a:ln w="6350"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127000" dist="200000" dir="2700000" algn="tl" rotWithShape="0">
                            <a:srgbClr val="000000">
                              <a:alpha val="30000"/>
                            </a:srgbClr>
                          </a:outerShdw>
                        </a:effectLst>
                        <a:latin typeface="Cooper Black" pitchFamily="18" charset="0"/>
                        <a:ea typeface="+mj-ea"/>
                        <a:cs typeface="+mj-cs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marL="0" algn="l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es-SV" sz="2200" b="1" kern="1200" cap="all" baseline="0" dirty="0">
                          <a:ln w="6350">
                            <a:noFill/>
                          </a:ln>
                          <a:solidFill>
                            <a:schemeClr val="tx1">
                              <a:lumMod val="95000"/>
                            </a:schemeClr>
                          </a:solidFill>
                          <a:effectLst>
                            <a:outerShdw blurRad="127000" dist="200000" dir="2700000" algn="tl" rotWithShape="0">
                              <a:srgbClr val="000000">
                                <a:alpha val="30000"/>
                              </a:srgbClr>
                            </a:outerShdw>
                          </a:effectLst>
                          <a:latin typeface="Cooper Black" pitchFamily="18" charset="0"/>
                          <a:ea typeface="+mj-ea"/>
                          <a:cs typeface="+mj-cs"/>
                        </a:rPr>
                        <a:t>CARGO</a:t>
                      </a:r>
                    </a:p>
                  </a:txBody>
                  <a:tcPr marL="9525" marR="9525" marT="9525" marB="0" anchor="b"/>
                </a:tc>
              </a:tr>
              <a:tr h="39803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400" b="1" dirty="0">
                          <a:solidFill>
                            <a:schemeClr val="tx1"/>
                          </a:solidFill>
                        </a:rPr>
                        <a:t>JOAQUIN BROCKMAN LOZANO</a:t>
                      </a:r>
                      <a:endParaRPr lang="es-SV" sz="1400" b="1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400" b="1" u="none" strike="noStrike" dirty="0"/>
                        <a:t>DIRECTOR PRESIDENTE</a:t>
                      </a:r>
                      <a:endParaRPr lang="es-SV" sz="14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9803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400" b="1" dirty="0" smtClean="0">
                          <a:solidFill>
                            <a:schemeClr val="tx1"/>
                          </a:solidFill>
                        </a:rPr>
                        <a:t>RODOLFO EDGARDO</a:t>
                      </a:r>
                      <a:r>
                        <a:rPr lang="es-SV" sz="1400" b="1" baseline="0" dirty="0" smtClean="0">
                          <a:solidFill>
                            <a:schemeClr val="tx1"/>
                          </a:solidFill>
                        </a:rPr>
                        <a:t> PLATERO AREVALO</a:t>
                      </a:r>
                      <a:endParaRPr lang="es-SV" sz="1400" b="1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400" b="1" u="none" strike="noStrike" dirty="0"/>
                        <a:t>DIRECTOR VICE-PRESIDENTE</a:t>
                      </a:r>
                      <a:endParaRPr lang="es-SV" sz="14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9803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400" b="1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DIEGO</a:t>
                      </a:r>
                      <a:r>
                        <a:rPr lang="es-SV" sz="1400" b="1" baseline="0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MARTÍN MENJIVAR</a:t>
                      </a:r>
                      <a:endParaRPr lang="es-SV" sz="1400" b="1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400" b="1" u="none" strike="noStrike" dirty="0"/>
                        <a:t>DIRECTOR SECRETARIO</a:t>
                      </a:r>
                      <a:endParaRPr lang="es-SV" sz="14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98032"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kumimoji="0" lang="es-SV" sz="2000" b="1" u="none" strike="noStrike" kern="1200" dirty="0" smtClean="0">
                        <a:solidFill>
                          <a:schemeClr val="tx1"/>
                        </a:solidFill>
                      </a:endParaRPr>
                    </a:p>
                    <a:p>
                      <a:pPr marL="0" algn="l" defTabSz="914400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es-SV" sz="2200" b="1" kern="1200" cap="all" baseline="0" dirty="0" smtClean="0">
                          <a:ln w="6350"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127000" dist="200000" dir="2700000" algn="tl" rotWithShape="0">
                              <a:srgbClr val="000000">
                                <a:alpha val="30000"/>
                              </a:srgbClr>
                            </a:outerShdw>
                          </a:effectLst>
                          <a:latin typeface="Cooper Black" pitchFamily="18" charset="0"/>
                          <a:ea typeface="+mj-ea"/>
                          <a:cs typeface="+mj-cs"/>
                        </a:rPr>
                        <a:t>SUPLENTES</a:t>
                      </a:r>
                      <a:endParaRPr kumimoji="0" lang="es-SV" sz="2200" b="1" kern="1200" cap="all" baseline="0" dirty="0">
                        <a:ln w="6350"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127000" dist="200000" dir="2700000" algn="tl" rotWithShape="0">
                            <a:srgbClr val="000000">
                              <a:alpha val="30000"/>
                            </a:srgbClr>
                          </a:outerShdw>
                        </a:effectLst>
                        <a:latin typeface="Cooper Black" pitchFamily="18" charset="0"/>
                        <a:ea typeface="+mj-ea"/>
                        <a:cs typeface="+mj-cs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es-SV" sz="2200" b="1" kern="1200" cap="all" baseline="0" dirty="0">
                          <a:ln w="6350">
                            <a:noFill/>
                          </a:ln>
                          <a:solidFill>
                            <a:schemeClr val="tx1">
                              <a:lumMod val="95000"/>
                            </a:schemeClr>
                          </a:solidFill>
                          <a:effectLst>
                            <a:outerShdw blurRad="127000" dist="200000" dir="2700000" algn="tl" rotWithShape="0">
                              <a:srgbClr val="000000">
                                <a:alpha val="30000"/>
                              </a:srgbClr>
                            </a:outerShdw>
                          </a:effectLst>
                          <a:latin typeface="Cooper Black" pitchFamily="18" charset="0"/>
                          <a:ea typeface="+mj-ea"/>
                          <a:cs typeface="+mj-cs"/>
                        </a:rPr>
                        <a:t>CARGO</a:t>
                      </a:r>
                    </a:p>
                  </a:txBody>
                  <a:tcPr marL="9525" marR="9525" marT="9525" marB="0" anchor="b"/>
                </a:tc>
              </a:tr>
              <a:tr h="39789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400" b="1" dirty="0">
                          <a:solidFill>
                            <a:schemeClr val="tx1"/>
                          </a:solidFill>
                        </a:rPr>
                        <a:t>WILFRIDO JAVIER CASTILLO SANCHEZ MEJORADA</a:t>
                      </a:r>
                      <a:endParaRPr lang="es-SV" sz="1400" b="1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400" b="1" u="none" strike="noStrike" dirty="0"/>
                        <a:t>DIRECTOR PRESIDENTE</a:t>
                      </a:r>
                      <a:endParaRPr lang="es-SV" sz="14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9803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400" b="1" dirty="0" smtClean="0">
                          <a:solidFill>
                            <a:schemeClr val="tx1"/>
                          </a:solidFill>
                        </a:rPr>
                        <a:t>ROSA MARIA MORALES ROJAS</a:t>
                      </a:r>
                      <a:endParaRPr lang="es-SV" sz="1400" b="1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400" b="1" u="none" strike="noStrike" dirty="0"/>
                        <a:t>DIRECTOR VICE-PRESIDENTE</a:t>
                      </a:r>
                      <a:endParaRPr lang="es-SV" sz="14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9803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400" b="1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OSCAR  SAMOUR  SANTILLANA</a:t>
                      </a:r>
                      <a:endParaRPr lang="es-SV" sz="1400" b="1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SV" sz="1400" b="1" u="none" strike="noStrike" dirty="0" smtClean="0"/>
                    </a:p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SV" sz="1400" b="1" u="none" strike="noStrike" dirty="0" smtClean="0"/>
                        <a:t>DIRECTOR SECRETARIO</a:t>
                      </a:r>
                      <a:endParaRPr lang="es-SV" sz="1400" b="1" i="0" u="none" strike="noStrike" dirty="0" smtClean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3131840" y="285728"/>
            <a:ext cx="6012160" cy="1631104"/>
          </a:xfrm>
        </p:spPr>
        <p:txBody>
          <a:bodyPr>
            <a:normAutofit fontScale="90000"/>
          </a:bodyPr>
          <a:lstStyle/>
          <a:p>
            <a:pPr algn="ctr"/>
            <a:r>
              <a:rPr lang="es-SV" sz="3200" dirty="0" smtClean="0">
                <a:solidFill>
                  <a:schemeClr val="tx1">
                    <a:lumMod val="95000"/>
                  </a:schemeClr>
                </a:solidFill>
                <a:latin typeface="Cooper Black" pitchFamily="18" charset="0"/>
              </a:rPr>
              <a:t>MIEMBROS DE LA ALTA GERENCIA DE QUÁLITAS COMPAÑÍA DE SEGUROS, S.A.</a:t>
            </a:r>
            <a:endParaRPr lang="es-SV" sz="3200" dirty="0">
              <a:solidFill>
                <a:schemeClr val="tx1">
                  <a:lumMod val="95000"/>
                </a:schemeClr>
              </a:solidFill>
              <a:latin typeface="Cooper Black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9761" y="548680"/>
            <a:ext cx="1471959" cy="15841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5" name="4 Tabla"/>
          <p:cNvGraphicFramePr>
            <a:graphicFrameLocks noGrp="1"/>
          </p:cNvGraphicFramePr>
          <p:nvPr/>
        </p:nvGraphicFramePr>
        <p:xfrm>
          <a:off x="755576" y="2708920"/>
          <a:ext cx="7992888" cy="3312370"/>
        </p:xfrm>
        <a:graphic>
          <a:graphicData uri="http://schemas.openxmlformats.org/drawingml/2006/table">
            <a:tbl>
              <a:tblPr/>
              <a:tblGrid>
                <a:gridCol w="3668124"/>
                <a:gridCol w="4324764"/>
              </a:tblGrid>
              <a:tr h="331237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 b="0" i="0" u="none" strike="noStrike">
                          <a:solidFill>
                            <a:schemeClr val="tx1"/>
                          </a:solidFill>
                          <a:effectLst>
                            <a:outerShdw blurRad="50800" dist="381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Cooper Black"/>
                        </a:rPr>
                        <a:t>NOMBRES </a:t>
                      </a:r>
                    </a:p>
                  </a:txBody>
                  <a:tcPr marL="6476" marR="6476" marT="64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 b="0" i="0" u="none" strike="noStrike">
                          <a:solidFill>
                            <a:schemeClr val="tx1"/>
                          </a:solidFill>
                          <a:effectLst>
                            <a:outerShdw blurRad="50800" dist="381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Cooper Black"/>
                        </a:rPr>
                        <a:t>CARGO </a:t>
                      </a:r>
                    </a:p>
                  </a:txBody>
                  <a:tcPr marL="6476" marR="6476" marT="64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31237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 b="0" i="0" u="none" strike="noStrike">
                          <a:solidFill>
                            <a:schemeClr val="tx1"/>
                          </a:solidFill>
                          <a:latin typeface="Book Antiqua"/>
                        </a:rPr>
                        <a:t>ROSA MARIA MORALES ROJAS</a:t>
                      </a:r>
                      <a:r>
                        <a:rPr lang="es-MX" sz="1400" b="0" i="0" u="none" strike="noStrike">
                          <a:solidFill>
                            <a:schemeClr val="tx1"/>
                          </a:solidFill>
                          <a:latin typeface="Cooper Black"/>
                        </a:rPr>
                        <a:t> </a:t>
                      </a:r>
                      <a:endParaRPr lang="es-MX" sz="1400" b="0" i="0" u="none" strike="noStrike">
                        <a:solidFill>
                          <a:schemeClr val="tx1"/>
                        </a:solidFill>
                        <a:latin typeface="Book Antiqua"/>
                      </a:endParaRPr>
                    </a:p>
                  </a:txBody>
                  <a:tcPr marL="6476" marR="6476" marT="64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 b="0" i="0" u="none" strike="noStrike">
                          <a:solidFill>
                            <a:schemeClr val="tx1"/>
                          </a:solidFill>
                          <a:latin typeface="Book Antiqua"/>
                        </a:rPr>
                        <a:t>GERENTE GENERAL</a:t>
                      </a:r>
                      <a:r>
                        <a:rPr lang="es-MX" sz="1400" b="0" i="0" u="none" strike="noStrike">
                          <a:solidFill>
                            <a:schemeClr val="tx1"/>
                          </a:solidFill>
                          <a:latin typeface="Cooper Black"/>
                        </a:rPr>
                        <a:t> </a:t>
                      </a:r>
                      <a:endParaRPr lang="es-MX" sz="1400" b="0" i="0" u="none" strike="noStrike">
                        <a:solidFill>
                          <a:schemeClr val="tx1"/>
                        </a:solidFill>
                        <a:latin typeface="Book Antiqua"/>
                      </a:endParaRPr>
                    </a:p>
                  </a:txBody>
                  <a:tcPr marL="6476" marR="6476" marT="64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31237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 b="0" i="0" u="none" strike="noStrike">
                          <a:solidFill>
                            <a:schemeClr val="tx1"/>
                          </a:solidFill>
                          <a:latin typeface="Book Antiqua"/>
                        </a:rPr>
                        <a:t>MARIO CESAR SALZAR  </a:t>
                      </a:r>
                    </a:p>
                  </a:txBody>
                  <a:tcPr marL="6476" marR="6476" marT="64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 b="0" i="0" u="none" strike="noStrike">
                          <a:solidFill>
                            <a:schemeClr val="tx1"/>
                          </a:solidFill>
                          <a:latin typeface="Book Antiqua"/>
                        </a:rPr>
                        <a:t>GERENTE ADMINISTRATIVO </a:t>
                      </a:r>
                    </a:p>
                  </a:txBody>
                  <a:tcPr marL="6476" marR="6476" marT="64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31237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 b="0" i="0" u="none" strike="noStrike">
                          <a:solidFill>
                            <a:schemeClr val="tx1"/>
                          </a:solidFill>
                          <a:latin typeface="Book Antiqua"/>
                        </a:rPr>
                        <a:t>RODOLFO EDGARDO PLATERO AREVALO</a:t>
                      </a:r>
                      <a:r>
                        <a:rPr lang="es-MX" sz="1400" b="0" i="0" u="none" strike="noStrike">
                          <a:solidFill>
                            <a:schemeClr val="tx1"/>
                          </a:solidFill>
                          <a:latin typeface="Cooper Black"/>
                        </a:rPr>
                        <a:t> </a:t>
                      </a:r>
                      <a:endParaRPr lang="es-MX" sz="1400" b="0" i="0" u="none" strike="noStrike">
                        <a:solidFill>
                          <a:schemeClr val="tx1"/>
                        </a:solidFill>
                        <a:latin typeface="Book Antiqua"/>
                      </a:endParaRPr>
                    </a:p>
                  </a:txBody>
                  <a:tcPr marL="6476" marR="6476" marT="64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 b="0" i="0" u="none" strike="noStrike">
                          <a:solidFill>
                            <a:schemeClr val="tx1"/>
                          </a:solidFill>
                          <a:latin typeface="Book Antiqua"/>
                        </a:rPr>
                        <a:t>GERENTE COMERCIAL </a:t>
                      </a:r>
                    </a:p>
                  </a:txBody>
                  <a:tcPr marL="6476" marR="6476" marT="64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31237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 b="0" i="0" u="none" strike="noStrike">
                          <a:solidFill>
                            <a:schemeClr val="tx1"/>
                          </a:solidFill>
                          <a:latin typeface="Book Antiqua"/>
                        </a:rPr>
                        <a:t>KAREN LISSETH ZELAYA</a:t>
                      </a:r>
                      <a:r>
                        <a:rPr lang="es-MX" sz="1400" b="0" i="0" u="none" strike="noStrike">
                          <a:solidFill>
                            <a:schemeClr val="tx1"/>
                          </a:solidFill>
                          <a:latin typeface="Cooper Black"/>
                        </a:rPr>
                        <a:t> </a:t>
                      </a:r>
                      <a:endParaRPr lang="es-MX" sz="1400" b="0" i="0" u="none" strike="noStrike">
                        <a:solidFill>
                          <a:schemeClr val="tx1"/>
                        </a:solidFill>
                        <a:latin typeface="Book Antiqua"/>
                      </a:endParaRPr>
                    </a:p>
                  </a:txBody>
                  <a:tcPr marL="6476" marR="6476" marT="64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 b="0" i="0" u="none" strike="noStrike">
                          <a:solidFill>
                            <a:schemeClr val="tx1"/>
                          </a:solidFill>
                          <a:latin typeface="Book Antiqua"/>
                        </a:rPr>
                        <a:t>COORDINADORA DE EMISIÓN</a:t>
                      </a:r>
                      <a:r>
                        <a:rPr lang="es-MX" sz="1400" b="0" i="0" u="none" strike="noStrike">
                          <a:solidFill>
                            <a:schemeClr val="tx1"/>
                          </a:solidFill>
                          <a:latin typeface="Cooper Black"/>
                        </a:rPr>
                        <a:t> </a:t>
                      </a:r>
                      <a:endParaRPr lang="es-MX" sz="1400" b="0" i="0" u="none" strike="noStrike">
                        <a:solidFill>
                          <a:schemeClr val="tx1"/>
                        </a:solidFill>
                        <a:latin typeface="Book Antiqua"/>
                      </a:endParaRPr>
                    </a:p>
                  </a:txBody>
                  <a:tcPr marL="6476" marR="6476" marT="64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31237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 b="0" i="0" u="none" strike="noStrike">
                          <a:solidFill>
                            <a:schemeClr val="tx1"/>
                          </a:solidFill>
                          <a:latin typeface="Book Antiqua"/>
                        </a:rPr>
                        <a:t>JOSÉ NELSON GONZÁLEZ BARRERA</a:t>
                      </a:r>
                      <a:r>
                        <a:rPr lang="es-MX" sz="1400" b="0" i="0" u="none" strike="noStrike">
                          <a:solidFill>
                            <a:schemeClr val="tx1"/>
                          </a:solidFill>
                          <a:latin typeface="Cooper Black"/>
                        </a:rPr>
                        <a:t> </a:t>
                      </a:r>
                      <a:endParaRPr lang="es-MX" sz="1400" b="0" i="0" u="none" strike="noStrike">
                        <a:solidFill>
                          <a:schemeClr val="tx1"/>
                        </a:solidFill>
                        <a:latin typeface="Book Antiqua"/>
                      </a:endParaRPr>
                    </a:p>
                  </a:txBody>
                  <a:tcPr marL="6476" marR="6476" marT="64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 b="0" i="0" u="none" strike="noStrike">
                          <a:solidFill>
                            <a:schemeClr val="tx1"/>
                          </a:solidFill>
                          <a:latin typeface="Book Antiqua"/>
                        </a:rPr>
                        <a:t>COORDINADOR DE SISTEMAS</a:t>
                      </a:r>
                      <a:r>
                        <a:rPr lang="es-MX" sz="1400" b="0" i="0" u="none" strike="noStrike">
                          <a:solidFill>
                            <a:schemeClr val="tx1"/>
                          </a:solidFill>
                          <a:latin typeface="Cooper Black"/>
                        </a:rPr>
                        <a:t> </a:t>
                      </a:r>
                      <a:endParaRPr lang="es-MX" sz="1400" b="0" i="0" u="none" strike="noStrike">
                        <a:solidFill>
                          <a:schemeClr val="tx1"/>
                        </a:solidFill>
                        <a:latin typeface="Book Antiqua"/>
                      </a:endParaRPr>
                    </a:p>
                  </a:txBody>
                  <a:tcPr marL="6476" marR="6476" marT="64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31237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 b="0" i="0" u="none" strike="noStrike">
                          <a:solidFill>
                            <a:schemeClr val="tx1"/>
                          </a:solidFill>
                          <a:latin typeface="Book Antiqua"/>
                        </a:rPr>
                        <a:t>REYNA  DE MAZARIEGO</a:t>
                      </a:r>
                      <a:r>
                        <a:rPr lang="es-MX" sz="1400" b="0" i="0" u="none" strike="noStrike">
                          <a:solidFill>
                            <a:schemeClr val="tx1"/>
                          </a:solidFill>
                          <a:latin typeface="Cooper Black"/>
                        </a:rPr>
                        <a:t> </a:t>
                      </a:r>
                      <a:endParaRPr lang="es-MX" sz="1400" b="0" i="0" u="none" strike="noStrike">
                        <a:solidFill>
                          <a:schemeClr val="tx1"/>
                        </a:solidFill>
                        <a:latin typeface="Book Antiqua"/>
                      </a:endParaRPr>
                    </a:p>
                  </a:txBody>
                  <a:tcPr marL="6476" marR="6476" marT="64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 b="0" i="0" u="none" strike="noStrike">
                          <a:solidFill>
                            <a:schemeClr val="tx1"/>
                          </a:solidFill>
                          <a:latin typeface="Book Antiqua"/>
                        </a:rPr>
                        <a:t>REPRESENTANTE DE OFICINA SANTA ANA</a:t>
                      </a:r>
                      <a:r>
                        <a:rPr lang="es-MX" sz="1400" b="0" i="0" u="none" strike="noStrike">
                          <a:solidFill>
                            <a:schemeClr val="tx1"/>
                          </a:solidFill>
                          <a:latin typeface="Cooper Black"/>
                        </a:rPr>
                        <a:t> </a:t>
                      </a:r>
                      <a:endParaRPr lang="es-MX" sz="1400" b="0" i="0" u="none" strike="noStrike">
                        <a:solidFill>
                          <a:schemeClr val="tx1"/>
                        </a:solidFill>
                        <a:latin typeface="Book Antiqua"/>
                      </a:endParaRPr>
                    </a:p>
                  </a:txBody>
                  <a:tcPr marL="6476" marR="6476" marT="64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31237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 b="0" i="0" u="none" strike="noStrike">
                          <a:solidFill>
                            <a:schemeClr val="tx1"/>
                          </a:solidFill>
                          <a:latin typeface="Book Antiqua"/>
                        </a:rPr>
                        <a:t>JAIRO JOSE BONILLA</a:t>
                      </a:r>
                      <a:r>
                        <a:rPr lang="es-MX" sz="1400" b="0" i="0" u="none" strike="noStrike">
                          <a:solidFill>
                            <a:schemeClr val="tx1"/>
                          </a:solidFill>
                          <a:latin typeface="Cooper Black"/>
                        </a:rPr>
                        <a:t> </a:t>
                      </a:r>
                      <a:endParaRPr lang="es-MX" sz="1400" b="0" i="0" u="none" strike="noStrike">
                        <a:solidFill>
                          <a:schemeClr val="tx1"/>
                        </a:solidFill>
                        <a:latin typeface="Book Antiqua"/>
                      </a:endParaRPr>
                    </a:p>
                  </a:txBody>
                  <a:tcPr marL="6476" marR="6476" marT="64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 b="0" i="0" u="none" strike="noStrike">
                          <a:solidFill>
                            <a:schemeClr val="tx1"/>
                          </a:solidFill>
                          <a:latin typeface="Book Antiqua"/>
                        </a:rPr>
                        <a:t>REPRESENTANTE DE OFICINA SAN MIGUEL</a:t>
                      </a:r>
                      <a:r>
                        <a:rPr lang="es-MX" sz="1400" b="0" i="0" u="none" strike="noStrike">
                          <a:solidFill>
                            <a:schemeClr val="tx1"/>
                          </a:solidFill>
                          <a:latin typeface="Cooper Black"/>
                        </a:rPr>
                        <a:t> </a:t>
                      </a:r>
                      <a:endParaRPr lang="es-MX" sz="1400" b="0" i="0" u="none" strike="noStrike">
                        <a:solidFill>
                          <a:schemeClr val="tx1"/>
                        </a:solidFill>
                        <a:latin typeface="Book Antiqua"/>
                      </a:endParaRPr>
                    </a:p>
                  </a:txBody>
                  <a:tcPr marL="6476" marR="6476" marT="64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31237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 b="0" i="0" u="none" strike="noStrike">
                          <a:solidFill>
                            <a:schemeClr val="tx1"/>
                          </a:solidFill>
                          <a:latin typeface="Book Antiqua"/>
                        </a:rPr>
                        <a:t>JOSÉ WILLIAM PEREIRA</a:t>
                      </a:r>
                      <a:r>
                        <a:rPr lang="es-MX" sz="1400" b="0" i="0" u="none" strike="noStrike">
                          <a:solidFill>
                            <a:schemeClr val="tx1"/>
                          </a:solidFill>
                          <a:latin typeface="Cooper Black"/>
                        </a:rPr>
                        <a:t> </a:t>
                      </a:r>
                      <a:endParaRPr lang="es-MX" sz="1400" b="0" i="0" u="none" strike="noStrike">
                        <a:solidFill>
                          <a:schemeClr val="tx1"/>
                        </a:solidFill>
                        <a:latin typeface="Book Antiqua"/>
                      </a:endParaRPr>
                    </a:p>
                  </a:txBody>
                  <a:tcPr marL="6476" marR="6476" marT="64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 b="0" i="0" u="none" strike="noStrike">
                          <a:solidFill>
                            <a:schemeClr val="tx1"/>
                          </a:solidFill>
                          <a:latin typeface="Book Antiqua"/>
                        </a:rPr>
                        <a:t>REPRESENTANTE ODQ SAN FRANCISCO GOTERA</a:t>
                      </a:r>
                      <a:r>
                        <a:rPr lang="es-MX" sz="1400" b="0" i="0" u="none" strike="noStrike">
                          <a:solidFill>
                            <a:schemeClr val="tx1"/>
                          </a:solidFill>
                          <a:latin typeface="Cooper Black"/>
                        </a:rPr>
                        <a:t> </a:t>
                      </a:r>
                      <a:endParaRPr lang="es-MX" sz="1400" b="0" i="0" u="none" strike="noStrike">
                        <a:solidFill>
                          <a:schemeClr val="tx1"/>
                        </a:solidFill>
                        <a:latin typeface="Book Antiqua"/>
                      </a:endParaRPr>
                    </a:p>
                  </a:txBody>
                  <a:tcPr marL="6476" marR="6476" marT="64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31237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 b="0" i="0" u="none" strike="noStrike">
                          <a:solidFill>
                            <a:schemeClr val="tx1"/>
                          </a:solidFill>
                          <a:latin typeface="Book Antiqua"/>
                        </a:rPr>
                        <a:t>EDGARDO ANTONIO ABREGO</a:t>
                      </a:r>
                    </a:p>
                  </a:txBody>
                  <a:tcPr marL="6476" marR="6476" marT="64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 b="0" i="0" u="none" strike="noStrike" dirty="0">
                          <a:solidFill>
                            <a:schemeClr val="tx1"/>
                          </a:solidFill>
                          <a:latin typeface="Book Antiqua"/>
                        </a:rPr>
                        <a:t>REPRESENTANTE DE OFICINA SOYAPANGO</a:t>
                      </a:r>
                    </a:p>
                  </a:txBody>
                  <a:tcPr marL="6476" marR="6476" marT="64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Vértice">
  <a:themeElements>
    <a:clrScheme name="Personalizado 5">
      <a:dk1>
        <a:sysClr val="windowText" lastClr="000000"/>
      </a:dk1>
      <a:lt1>
        <a:sysClr val="window" lastClr="FFFFFF"/>
      </a:lt1>
      <a:dk2>
        <a:srgbClr val="90C6F6"/>
      </a:dk2>
      <a:lt2>
        <a:srgbClr val="9BCBF7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Vértice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Vértice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117</TotalTime>
  <Words>120</Words>
  <Application>Microsoft Office PowerPoint</Application>
  <PresentationFormat>Presentación en pantalla (4:3)</PresentationFormat>
  <Paragraphs>41</Paragraphs>
  <Slides>2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3" baseType="lpstr">
      <vt:lpstr>Vértice</vt:lpstr>
      <vt:lpstr>MIEMBROS DE LA JUNTA DIRECTIVA   quálitas compañía de seguros, s.a.</vt:lpstr>
      <vt:lpstr>MIEMBROS DE LA ALTA GERENCIA DE QUÁLITAS COMPAÑÍA DE SEGUROS, S.A.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JUNTA DIRECTIVA</dc:title>
  <dc:creator>elsalvador17</dc:creator>
  <cp:lastModifiedBy>Mario Cesar Salazar</cp:lastModifiedBy>
  <cp:revision>22</cp:revision>
  <dcterms:created xsi:type="dcterms:W3CDTF">2013-03-26T23:49:02Z</dcterms:created>
  <dcterms:modified xsi:type="dcterms:W3CDTF">2016-06-23T22:10:27Z</dcterms:modified>
</cp:coreProperties>
</file>