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41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552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231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677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006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805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75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74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378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08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9534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E11B9-42AB-44A3-84D3-90B38BC6BC42}" type="datetimeFigureOut">
              <a:rPr lang="es-MX" smtClean="0"/>
              <a:t>12/08/2014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027B5-2BE7-4951-BA2E-169E8227DFB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180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omorales@qualitas.com.m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0" r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cx_x0000_i1028" descr="Logotipo Qualitas.t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6288" y="116632"/>
            <a:ext cx="8382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23 CuadroTexto"/>
          <p:cNvSpPr txBox="1"/>
          <p:nvPr/>
        </p:nvSpPr>
        <p:spPr>
          <a:xfrm>
            <a:off x="1475656" y="2636912"/>
            <a:ext cx="6768752" cy="175432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Medios de Atención y Comunicación al Accionista</a:t>
            </a:r>
            <a:endParaRPr lang="es-MX" dirty="0"/>
          </a:p>
          <a:p>
            <a:endParaRPr lang="es-SV" dirty="0" smtClean="0"/>
          </a:p>
          <a:p>
            <a:r>
              <a:rPr lang="es-SV" dirty="0" smtClean="0"/>
              <a:t>Quálitas </a:t>
            </a:r>
            <a:r>
              <a:rPr lang="es-SV" dirty="0"/>
              <a:t>Compañía de Seguros, S.A., pone a disposición de nuestros accionistas la siguiente dirección electrónica</a:t>
            </a:r>
            <a:r>
              <a:rPr lang="es-SV" dirty="0" smtClean="0"/>
              <a:t>:</a:t>
            </a:r>
          </a:p>
          <a:p>
            <a:endParaRPr lang="es-SV" dirty="0"/>
          </a:p>
          <a:p>
            <a:r>
              <a:rPr lang="es-SV" u="sng" dirty="0" smtClean="0">
                <a:hlinkClick r:id="rId4"/>
              </a:rPr>
              <a:t>romorales@qualitas.com.mx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25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26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Qualitas El Salvador   Pólizas emitidas Periodo  28/10/2013   al                                  29/11/2013</dc:title>
  <dc:creator>Carlos Bravo Jimenez [aten. operativa]</dc:creator>
  <cp:lastModifiedBy>mvdiaz</cp:lastModifiedBy>
  <cp:revision>21</cp:revision>
  <dcterms:created xsi:type="dcterms:W3CDTF">2014-02-17T23:54:12Z</dcterms:created>
  <dcterms:modified xsi:type="dcterms:W3CDTF">2014-08-12T18:52:32Z</dcterms:modified>
</cp:coreProperties>
</file>